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74f8bd1f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74f8bd1f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74f8bd1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74f8bd1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4f8bd1f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4f8bd1f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74f8bd1f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74f8bd1f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74f8bd1f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74f8bd1f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74f8bd1f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74f8bd1f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74f8bd1f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74f8bd1f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74f8bd1f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74f8bd1f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74f8bd1f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74f8bd1f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shobhit-saini/Leet_Code/blob/master/51.N-Queens.c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20725" y="-159425"/>
            <a:ext cx="8520600" cy="12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NQueens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844825" y="4519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Shobhit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963" y="1119475"/>
            <a:ext cx="4024025" cy="40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100"/>
          </a:p>
          <a:p>
            <a:pPr indent="457200" lvl="0" marL="18288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6100"/>
              <a:t>Thank You</a:t>
            </a:r>
            <a:endParaRPr b="1" sz="6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Overview: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201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50">
                <a:solidFill>
                  <a:srgbClr val="26323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i="1" lang="en" sz="1950">
                <a:solidFill>
                  <a:srgbClr val="26323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950">
                <a:solidFill>
                  <a:srgbClr val="26323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-queens puzzle is the problem of placing </a:t>
            </a:r>
            <a:r>
              <a:rPr i="1" lang="en" sz="1950">
                <a:solidFill>
                  <a:srgbClr val="26323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950">
                <a:solidFill>
                  <a:srgbClr val="26323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queens on an </a:t>
            </a:r>
            <a:r>
              <a:rPr i="1" lang="en" sz="1950">
                <a:solidFill>
                  <a:srgbClr val="26323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950">
                <a:solidFill>
                  <a:srgbClr val="26323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×</a:t>
            </a:r>
            <a:r>
              <a:rPr i="1" lang="en" sz="1950">
                <a:solidFill>
                  <a:srgbClr val="26323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950">
                <a:solidFill>
                  <a:srgbClr val="26323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chessboard such that no two queens attack each other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500" y="1152475"/>
            <a:ext cx="6813500" cy="33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25049" l="59231" r="0" t="26252"/>
          <a:stretch/>
        </p:blipFill>
        <p:spPr>
          <a:xfrm>
            <a:off x="0" y="0"/>
            <a:ext cx="3727824" cy="250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25046" l="59231" r="0" t="28424"/>
          <a:stretch/>
        </p:blipFill>
        <p:spPr>
          <a:xfrm>
            <a:off x="5019550" y="55775"/>
            <a:ext cx="3727824" cy="23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5">
            <a:alphaModFix/>
          </a:blip>
          <a:srcRect b="26833" l="61807" r="3408" t="26637"/>
          <a:stretch/>
        </p:blipFill>
        <p:spPr>
          <a:xfrm>
            <a:off x="273588" y="2119400"/>
            <a:ext cx="3180649" cy="23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6">
            <a:alphaModFix/>
          </a:blip>
          <a:srcRect b="25049" l="59910" r="0" t="26252"/>
          <a:stretch/>
        </p:blipFill>
        <p:spPr>
          <a:xfrm>
            <a:off x="5050525" y="2063625"/>
            <a:ext cx="3665876" cy="250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26490" l="59370" r="-4" t="26978"/>
          <a:stretch/>
        </p:blipFill>
        <p:spPr>
          <a:xfrm>
            <a:off x="0" y="0"/>
            <a:ext cx="3715452" cy="23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23603" l="59367" r="0" t="26974"/>
          <a:stretch/>
        </p:blipFill>
        <p:spPr>
          <a:xfrm>
            <a:off x="4697300" y="0"/>
            <a:ext cx="3715452" cy="25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5">
            <a:alphaModFix/>
          </a:blip>
          <a:srcRect b="25050" l="59367" r="0" t="27217"/>
          <a:stretch/>
        </p:blipFill>
        <p:spPr>
          <a:xfrm>
            <a:off x="311700" y="2342450"/>
            <a:ext cx="3715452" cy="24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6">
            <a:alphaModFix/>
          </a:blip>
          <a:srcRect b="25528" l="59367" r="0" t="26736"/>
          <a:stretch/>
        </p:blipFill>
        <p:spPr>
          <a:xfrm>
            <a:off x="4697300" y="2114875"/>
            <a:ext cx="3715452" cy="24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25167" l="59638" r="0" t="29509"/>
          <a:stretch/>
        </p:blipFill>
        <p:spPr>
          <a:xfrm>
            <a:off x="0" y="0"/>
            <a:ext cx="3690649" cy="233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b="26491" l="59638" r="0" t="26496"/>
          <a:stretch/>
        </p:blipFill>
        <p:spPr>
          <a:xfrm>
            <a:off x="4920425" y="-86775"/>
            <a:ext cx="3690649" cy="24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5">
            <a:alphaModFix/>
          </a:blip>
          <a:srcRect b="24567" l="58960" r="0" t="26975"/>
          <a:stretch/>
        </p:blipFill>
        <p:spPr>
          <a:xfrm>
            <a:off x="311700" y="2181350"/>
            <a:ext cx="3752624" cy="24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 b="27697" l="59638" r="0" t="26977"/>
          <a:stretch/>
        </p:blipFill>
        <p:spPr>
          <a:xfrm>
            <a:off x="5044350" y="2181362"/>
            <a:ext cx="3690649" cy="233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30350" l="59502" r="0" t="27460"/>
          <a:stretch/>
        </p:blipFill>
        <p:spPr>
          <a:xfrm>
            <a:off x="0" y="0"/>
            <a:ext cx="3703048" cy="216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 rotWithShape="1">
          <a:blip r:embed="rId4">
            <a:alphaModFix/>
          </a:blip>
          <a:srcRect b="25773" l="59502" r="0" t="27939"/>
          <a:stretch/>
        </p:blipFill>
        <p:spPr>
          <a:xfrm>
            <a:off x="5069125" y="0"/>
            <a:ext cx="3703048" cy="23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5">
            <a:alphaModFix/>
          </a:blip>
          <a:srcRect b="26735" l="59502" r="0" t="26976"/>
          <a:stretch/>
        </p:blipFill>
        <p:spPr>
          <a:xfrm>
            <a:off x="311700" y="2168925"/>
            <a:ext cx="3703048" cy="23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6">
            <a:alphaModFix/>
          </a:blip>
          <a:srcRect b="26014" l="59502" r="0" t="26252"/>
          <a:stretch/>
        </p:blipFill>
        <p:spPr>
          <a:xfrm>
            <a:off x="5069125" y="2094575"/>
            <a:ext cx="3703048" cy="24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24808" l="59096" r="0" t="27216"/>
          <a:stretch/>
        </p:blipFill>
        <p:spPr>
          <a:xfrm>
            <a:off x="0" y="0"/>
            <a:ext cx="3740224" cy="246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 b="25287" l="59096" r="0" t="26736"/>
          <a:stretch/>
        </p:blipFill>
        <p:spPr>
          <a:xfrm>
            <a:off x="4994775" y="0"/>
            <a:ext cx="3740224" cy="246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5">
            <a:alphaModFix/>
          </a:blip>
          <a:srcRect b="26252" l="59096" r="0" t="26977"/>
          <a:stretch/>
        </p:blipFill>
        <p:spPr>
          <a:xfrm>
            <a:off x="0" y="2392025"/>
            <a:ext cx="3740224" cy="240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6">
            <a:alphaModFix/>
          </a:blip>
          <a:srcRect b="24687" l="59096" r="0" t="25650"/>
          <a:stretch/>
        </p:blipFill>
        <p:spPr>
          <a:xfrm>
            <a:off x="5092075" y="2243300"/>
            <a:ext cx="3740224" cy="255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26735" l="59096" r="0" t="26735"/>
          <a:stretch/>
        </p:blipFill>
        <p:spPr>
          <a:xfrm>
            <a:off x="0" y="0"/>
            <a:ext cx="3740224" cy="23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 rotWithShape="1">
          <a:blip r:embed="rId4">
            <a:alphaModFix/>
          </a:blip>
          <a:srcRect b="24569" l="59096" r="0" t="26251"/>
          <a:stretch/>
        </p:blipFill>
        <p:spPr>
          <a:xfrm>
            <a:off x="5092075" y="0"/>
            <a:ext cx="3740224" cy="25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 rotWithShape="1">
          <a:blip r:embed="rId5">
            <a:alphaModFix/>
          </a:blip>
          <a:srcRect b="25293" l="59096" r="0" t="26973"/>
          <a:stretch/>
        </p:blipFill>
        <p:spPr>
          <a:xfrm>
            <a:off x="0" y="2392050"/>
            <a:ext cx="3740224" cy="24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6">
            <a:alphaModFix/>
          </a:blip>
          <a:srcRect b="25528" l="59096" r="0" t="26736"/>
          <a:stretch/>
        </p:blipFill>
        <p:spPr>
          <a:xfrm>
            <a:off x="5092075" y="2528375"/>
            <a:ext cx="3740224" cy="24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Implementation: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0000"/>
                </a:solidFill>
                <a:uFill>
                  <a:noFill/>
                </a:uFill>
                <a:hlinkClick r:id="rId3"/>
              </a:rPr>
              <a:t>https://github.com/shobhit-saini/Leet_Code/blob/master/51.N-Queens.cpp</a:t>
            </a:r>
            <a:endParaRPr sz="2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